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3"/>
  </p:notesMasterIdLst>
  <p:sldIdLst>
    <p:sldId id="256" r:id="rId3"/>
    <p:sldId id="608" r:id="rId4"/>
    <p:sldId id="609" r:id="rId5"/>
    <p:sldId id="610" r:id="rId6"/>
    <p:sldId id="632" r:id="rId7"/>
    <p:sldId id="635" r:id="rId8"/>
    <p:sldId id="636" r:id="rId9"/>
    <p:sldId id="637" r:id="rId10"/>
    <p:sldId id="630" r:id="rId11"/>
    <p:sldId id="644" r:id="rId12"/>
    <p:sldId id="650" r:id="rId13"/>
    <p:sldId id="642" r:id="rId14"/>
    <p:sldId id="616" r:id="rId15"/>
    <p:sldId id="628" r:id="rId16"/>
    <p:sldId id="623" r:id="rId17"/>
    <p:sldId id="625" r:id="rId18"/>
    <p:sldId id="651" r:id="rId19"/>
    <p:sldId id="652" r:id="rId20"/>
    <p:sldId id="606" r:id="rId21"/>
    <p:sldId id="552" r:id="rId22"/>
  </p:sldIdLst>
  <p:sldSz cx="9144000" cy="6858000" type="screen4x3"/>
  <p:notesSz cx="6858000" cy="9144000"/>
  <p:custDataLst>
    <p:tags r:id="rId2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4512" autoAdjust="0"/>
  </p:normalViewPr>
  <p:slideViewPr>
    <p:cSldViewPr>
      <p:cViewPr varScale="1">
        <p:scale>
          <a:sx n="74" d="100"/>
          <a:sy n="74" d="100"/>
        </p:scale>
        <p:origin x="1296" y="168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311" y="5974658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6" y="6115482"/>
            <a:ext cx="1903003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3381" y="6231669"/>
            <a:ext cx="4857750" cy="307777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4: </a:t>
            </a:r>
            <a:r>
              <a:rPr lang="en-US" dirty="0" err="1">
                <a:ea typeface="Segoe UI" pitchFamily="34" charset="0"/>
              </a:rPr>
              <a:t>Tính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thiết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kế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trong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thiết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kế</a:t>
            </a:r>
            <a:r>
              <a:rPr lang="en-US" dirty="0">
                <a:ea typeface="Segoe UI" pitchFamily="34" charset="0"/>
              </a:rPr>
              <a:t> website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764630" y="2861341"/>
            <a:ext cx="4431669" cy="3188148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4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4405"/>
            <a:ext cx="31242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615544" y="1661428"/>
            <a:ext cx="4997725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4405"/>
            <a:ext cx="230743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dirty="0" err="1"/>
              <a:t>Bài</a:t>
            </a:r>
            <a:r>
              <a:rPr lang="en-US" cap="none" dirty="0"/>
              <a:t> 4 – </a:t>
            </a:r>
            <a:r>
              <a:rPr lang="en-US" cap="none" dirty="0" err="1"/>
              <a:t>Tính</a:t>
            </a:r>
            <a:r>
              <a:rPr lang="en-US" cap="none" dirty="0"/>
              <a:t> </a:t>
            </a:r>
            <a:r>
              <a:rPr lang="en-US" cap="none" dirty="0" err="1"/>
              <a:t>thiết</a:t>
            </a:r>
            <a:r>
              <a:rPr lang="en-US" cap="none" dirty="0"/>
              <a:t> </a:t>
            </a:r>
            <a:r>
              <a:rPr lang="en-US" cap="none" dirty="0" err="1"/>
              <a:t>kế</a:t>
            </a:r>
            <a:r>
              <a:rPr lang="en-US" cap="none" dirty="0"/>
              <a:t> </a:t>
            </a:r>
            <a:r>
              <a:rPr lang="en-US" cap="none" dirty="0" err="1"/>
              <a:t>trong</a:t>
            </a:r>
            <a:r>
              <a:rPr lang="en-US" cap="none" dirty="0"/>
              <a:t> </a:t>
            </a:r>
            <a:r>
              <a:rPr lang="en-US" cap="none" dirty="0" err="1"/>
              <a:t>thiết</a:t>
            </a:r>
            <a:r>
              <a:rPr lang="en-US" cap="none" dirty="0"/>
              <a:t> </a:t>
            </a:r>
            <a:r>
              <a:rPr lang="en-US" cap="none" dirty="0" err="1"/>
              <a:t>kế</a:t>
            </a:r>
            <a:r>
              <a:rPr lang="en-US" cap="none" dirty="0"/>
              <a:t> website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4038600"/>
            <a:ext cx="4503329" cy="1468967"/>
          </a:xfrm>
        </p:spPr>
        <p:txBody>
          <a:bodyPr>
            <a:normAutofit/>
          </a:bodyPr>
          <a:lstStyle/>
          <a:p>
            <a:r>
              <a:rPr lang="en-US" sz="4000" cap="none" dirty="0" err="1"/>
              <a:t>Thiết</a:t>
            </a:r>
            <a:r>
              <a:rPr lang="en-US" sz="4000" cap="none" dirty="0"/>
              <a:t> </a:t>
            </a:r>
            <a:r>
              <a:rPr lang="en-US" sz="4000" cap="none" dirty="0" err="1"/>
              <a:t>kế</a:t>
            </a:r>
            <a:r>
              <a:rPr lang="en-US" sz="4000" cap="none" dirty="0"/>
              <a:t> </a:t>
            </a:r>
            <a:r>
              <a:rPr lang="en-US" sz="4000" cap="none" dirty="0" err="1"/>
              <a:t>giao</a:t>
            </a:r>
            <a:r>
              <a:rPr lang="en-US" sz="4000" cap="none" dirty="0"/>
              <a:t> </a:t>
            </a:r>
            <a:r>
              <a:rPr lang="en-US" sz="4000" cap="none" dirty="0" err="1"/>
              <a:t>diện</a:t>
            </a:r>
            <a:r>
              <a:rPr lang="en-US" sz="4000" cap="none" dirty="0"/>
              <a:t> </a:t>
            </a:r>
            <a:r>
              <a:rPr lang="en-US" sz="4000" cap="none" dirty="0" err="1"/>
              <a:t>người</a:t>
            </a:r>
            <a:r>
              <a:rPr lang="en-US" sz="4000" cap="none" dirty="0"/>
              <a:t> </a:t>
            </a:r>
            <a:r>
              <a:rPr lang="en-US" sz="4000" cap="none" dirty="0" err="1"/>
              <a:t>dùng</a:t>
            </a:r>
            <a:endParaRPr lang="en-US" sz="4000" cap="none" dirty="0"/>
          </a:p>
        </p:txBody>
      </p:sp>
      <p:sp>
        <p:nvSpPr>
          <p:cNvPr id="5" name="TextBox 2"/>
          <p:cNvSpPr txBox="1"/>
          <p:nvPr/>
        </p:nvSpPr>
        <p:spPr>
          <a:xfrm>
            <a:off x="350429" y="3638643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1066800"/>
            <a:ext cx="4554076" cy="2844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Nêu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chủ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đạo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bổ</a:t>
            </a:r>
            <a:r>
              <a:rPr lang="en-US" dirty="0">
                <a:solidFill>
                  <a:schemeClr val="tx1"/>
                </a:solidFill>
              </a:rPr>
              <a:t> sung,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điểm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hiệu</a:t>
            </a:r>
            <a:r>
              <a:rPr lang="en-US" dirty="0">
                <a:solidFill>
                  <a:schemeClr val="tx1"/>
                </a:solidFill>
              </a:rPr>
              <a:t> FPT Polytechnic?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67268"/>
            <a:ext cx="4057650" cy="36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900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1066800"/>
            <a:ext cx="4325476" cy="2844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Gợi</a:t>
            </a:r>
            <a:r>
              <a:rPr lang="en-US" dirty="0">
                <a:solidFill>
                  <a:schemeClr val="tx1"/>
                </a:solidFill>
              </a:rPr>
              <a:t> ý: </a:t>
            </a:r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rồi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định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chính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chủ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đạo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nhấn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867268"/>
            <a:ext cx="4057650" cy="36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017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304800" y="1143000"/>
            <a:ext cx="5257800" cy="51054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Nêu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trường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hợp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dụng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website?</a:t>
            </a:r>
          </a:p>
          <a:p>
            <a:r>
              <a:rPr lang="en-US" dirty="0" err="1">
                <a:solidFill>
                  <a:schemeClr val="tx1"/>
                </a:solidFill>
              </a:rPr>
              <a:t>Gợi</a:t>
            </a:r>
            <a:r>
              <a:rPr lang="en-US" dirty="0">
                <a:solidFill>
                  <a:schemeClr val="tx1"/>
                </a:solidFill>
              </a:rPr>
              <a:t> ý: </a:t>
            </a:r>
          </a:p>
          <a:p>
            <a:pPr lvl="1"/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&amp; menu</a:t>
            </a:r>
          </a:p>
          <a:p>
            <a:pPr lvl="1"/>
            <a:r>
              <a:rPr lang="en-US" dirty="0" err="1"/>
              <a:t>Nền</a:t>
            </a:r>
            <a:r>
              <a:rPr lang="en-US" dirty="0"/>
              <a:t> button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chữ</a:t>
            </a:r>
            <a:endParaRPr lang="en-US" dirty="0"/>
          </a:p>
          <a:p>
            <a:pPr lvl="1"/>
            <a:r>
              <a:rPr lang="en-US" dirty="0" err="1"/>
              <a:t>Nền</a:t>
            </a:r>
            <a:r>
              <a:rPr lang="en-US" dirty="0"/>
              <a:t> banner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chữ</a:t>
            </a:r>
            <a:endParaRPr lang="en-US" dirty="0"/>
          </a:p>
          <a:p>
            <a:pPr lvl="1"/>
            <a:r>
              <a:rPr lang="en-US" dirty="0" err="1"/>
              <a:t>Nền</a:t>
            </a:r>
            <a:r>
              <a:rPr lang="en-US" dirty="0"/>
              <a:t> section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590800"/>
            <a:ext cx="352989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86512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246524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962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474443" cy="352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8999"/>
            <a:ext cx="3868276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05687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195281" y="452996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15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9</a:t>
            </a: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6459076" cy="5130800"/>
          </a:xfrm>
        </p:spPr>
        <p:txBody>
          <a:bodyPr>
            <a:normAutofit/>
          </a:bodyPr>
          <a:lstStyle/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  <a:endParaRPr lang="en-US" sz="200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Lưới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59" y="2819400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421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6459076" cy="5130800"/>
          </a:xfrm>
        </p:spPr>
        <p:txBody>
          <a:bodyPr>
            <a:normAutofit/>
          </a:bodyPr>
          <a:lstStyle/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yếu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màu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sắc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  <a:endParaRPr lang="en-US" sz="2000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Lưới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59" y="2819400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75318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9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6459076" cy="5130800"/>
          </a:xfrm>
        </p:spPr>
        <p:txBody>
          <a:bodyPr>
            <a:normAutofit/>
          </a:bodyPr>
          <a:lstStyle/>
          <a:p>
            <a:pPr lvl="0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Noto Sans Symbols"/>
              <a:buChar char="✔"/>
            </a:pP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thuyết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12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cột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 algn="just">
              <a:lnSpc>
                <a:spcPct val="120000"/>
              </a:lnSpc>
              <a:spcBef>
                <a:spcPts val="0"/>
              </a:spcBef>
              <a:buClr>
                <a:srgbClr val="DD7471"/>
              </a:buClr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Lưới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en-US" dirty="0">
              <a:solidFill>
                <a:srgbClr val="26262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417041"/>
            <a:ext cx="4440959" cy="44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4046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438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052293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tắt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57013" y="1676400"/>
            <a:ext cx="5810787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  <a:latin typeface="Segoe UI" pitchFamily="34" charset="0"/>
              </a:rPr>
              <a:t>Hệ</a:t>
            </a:r>
            <a:r>
              <a:rPr lang="en-US" sz="2800" b="0" dirty="0">
                <a:solidFill>
                  <a:schemeClr val="tx1"/>
                </a:solidFill>
                <a:latin typeface="Segoe UI" pitchFamily="34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Segoe UI" pitchFamily="34" charset="0"/>
              </a:rPr>
              <a:t>thống</a:t>
            </a:r>
            <a:r>
              <a:rPr lang="en-US" sz="2800" b="0" dirty="0">
                <a:solidFill>
                  <a:schemeClr val="tx1"/>
                </a:solidFill>
                <a:latin typeface="Segoe UI" pitchFamily="34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Segoe UI" pitchFamily="34" charset="0"/>
              </a:rPr>
              <a:t>thiết</a:t>
            </a:r>
            <a:r>
              <a:rPr lang="en-US" sz="2800" b="0" dirty="0">
                <a:solidFill>
                  <a:schemeClr val="tx1"/>
                </a:solidFill>
                <a:latin typeface="Segoe UI" pitchFamily="34" charset="0"/>
              </a:rPr>
              <a:t> </a:t>
            </a:r>
            <a:r>
              <a:rPr lang="en-US" sz="2800" b="0" dirty="0" err="1">
                <a:solidFill>
                  <a:schemeClr val="tx1"/>
                </a:solidFill>
                <a:latin typeface="Segoe UI" pitchFamily="34" charset="0"/>
              </a:rPr>
              <a:t>kế</a:t>
            </a:r>
            <a:endParaRPr lang="en-US" sz="2800" b="0" dirty="0">
              <a:solidFill>
                <a:schemeClr val="tx1"/>
              </a:solidFill>
              <a:latin typeface="Segoe UI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err="1">
                <a:latin typeface="Segoe UI" pitchFamily="34" charset="0"/>
                <a:ea typeface="Roboto" pitchFamily="2" charset="0"/>
              </a:rPr>
              <a:t>Màu</a:t>
            </a:r>
            <a:endParaRPr lang="en-US" sz="2400" dirty="0">
              <a:latin typeface="Segoe UI" pitchFamily="34" charset="0"/>
              <a:ea typeface="Roboto" pitchFamily="2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err="1">
                <a:latin typeface="Segoe UI" pitchFamily="34" charset="0"/>
                <a:ea typeface="Roboto" pitchFamily="2" charset="0"/>
              </a:rPr>
              <a:t>Chữ</a:t>
            </a:r>
            <a:r>
              <a:rPr lang="en-US" sz="2400" dirty="0">
                <a:latin typeface="Segoe UI" pitchFamily="34" charset="0"/>
                <a:ea typeface="Roboto" pitchFamily="2" charset="0"/>
              </a:rPr>
              <a:t>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err="1">
                <a:latin typeface="Segoe UI" pitchFamily="34" charset="0"/>
                <a:ea typeface="Roboto" pitchFamily="2" charset="0"/>
              </a:rPr>
              <a:t>Hình</a:t>
            </a:r>
            <a:r>
              <a:rPr lang="en-US" sz="2400" dirty="0">
                <a:latin typeface="Segoe UI" pitchFamily="34" charset="0"/>
                <a:ea typeface="Roboto" pitchFamily="2" charset="0"/>
              </a:rPr>
              <a:t> </a:t>
            </a:r>
            <a:r>
              <a:rPr lang="en-US" sz="2400" dirty="0" err="1">
                <a:latin typeface="Segoe UI" pitchFamily="34" charset="0"/>
                <a:ea typeface="Roboto" pitchFamily="2" charset="0"/>
              </a:rPr>
              <a:t>ảnh</a:t>
            </a:r>
            <a:endParaRPr lang="en-US" sz="2400" dirty="0">
              <a:latin typeface="Segoe UI" pitchFamily="34" charset="0"/>
              <a:ea typeface="Roboto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>
                <a:solidFill>
                  <a:schemeClr val="tx1"/>
                </a:solidFill>
              </a:rPr>
              <a:t>Layout web 12 </a:t>
            </a:r>
            <a:r>
              <a:rPr lang="en-US" b="0" dirty="0" err="1">
                <a:solidFill>
                  <a:schemeClr val="tx1"/>
                </a:solidFill>
              </a:rPr>
              <a:t>cột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b="0" dirty="0" err="1">
                <a:solidFill>
                  <a:schemeClr val="tx1"/>
                </a:solidFill>
              </a:rPr>
              <a:t>Lưới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trong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figma</a:t>
            </a:r>
            <a:endParaRPr 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85374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77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954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75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2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168400"/>
            <a:ext cx="7848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782" y="3390733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Review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bài</a:t>
            </a:r>
            <a:r>
              <a:rPr lang="en-US" b="0" dirty="0"/>
              <a:t> </a:t>
            </a:r>
            <a:r>
              <a:rPr lang="en-US" b="0" dirty="0" err="1"/>
              <a:t>học</a:t>
            </a:r>
            <a:r>
              <a:rPr lang="en-US" b="0" dirty="0"/>
              <a:t> online 8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Thảo</a:t>
            </a:r>
            <a:r>
              <a:rPr lang="en-US" b="0" dirty="0"/>
              <a:t> </a:t>
            </a:r>
            <a:r>
              <a:rPr lang="en-US" b="0" dirty="0" err="1"/>
              <a:t>luận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tình</a:t>
            </a:r>
            <a:r>
              <a:rPr lang="en-US" b="0" dirty="0"/>
              <a:t> </a:t>
            </a:r>
            <a:r>
              <a:rPr lang="en-US" b="0" dirty="0" err="1"/>
              <a:t>huống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bài</a:t>
            </a:r>
            <a:r>
              <a:rPr lang="en-US" b="0" dirty="0"/>
              <a:t> online 8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Trình</a:t>
            </a:r>
            <a:r>
              <a:rPr lang="en-US" b="0" dirty="0"/>
              <a:t> </a:t>
            </a:r>
            <a:r>
              <a:rPr lang="en-US" b="0" dirty="0" err="1"/>
              <a:t>bày</a:t>
            </a:r>
            <a:r>
              <a:rPr lang="en-US" b="0" dirty="0"/>
              <a:t> </a:t>
            </a:r>
            <a:r>
              <a:rPr lang="en-US" b="0" dirty="0" err="1"/>
              <a:t>chuyên</a:t>
            </a:r>
            <a:r>
              <a:rPr lang="en-US" b="0" dirty="0"/>
              <a:t> </a:t>
            </a:r>
            <a:r>
              <a:rPr lang="en-US" b="0" dirty="0" err="1"/>
              <a:t>đề</a:t>
            </a:r>
            <a:endParaRPr lang="en-US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G</a:t>
            </a:r>
            <a:r>
              <a:rPr lang="vi-VN" b="0" dirty="0"/>
              <a:t>iới thiệu bài học online </a:t>
            </a:r>
            <a:r>
              <a:rPr lang="en-US" b="0" dirty="0"/>
              <a:t>9</a:t>
            </a:r>
            <a:endParaRPr lang="vi-VN" b="0" dirty="0"/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685800" y="762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0630" y="8639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3683000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Giao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diện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người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dùng</a:t>
            </a:r>
            <a:endParaRPr lang="en-US" sz="28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Màu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sắc</a:t>
            </a:r>
            <a:endParaRPr lang="en-US" sz="28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Phương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pháp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phối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màu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trong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thiết</a:t>
            </a:r>
            <a:r>
              <a:rPr lang="en-US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kế</a:t>
            </a:r>
            <a:endParaRPr lang="vi-VN" sz="2800" dirty="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713936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1219200"/>
            <a:ext cx="8611726" cy="1447800"/>
          </a:xfrm>
        </p:spPr>
        <p:txBody>
          <a:bodyPr>
            <a:normAutofit/>
          </a:bodyPr>
          <a:lstStyle/>
          <a:p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tròn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47" y="3429000"/>
            <a:ext cx="2345933" cy="2625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87" y="3429000"/>
            <a:ext cx="2314156" cy="2625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29000"/>
            <a:ext cx="2301538" cy="26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8107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27" y="1295400"/>
            <a:ext cx="7754520" cy="384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3047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website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47800"/>
            <a:ext cx="4710690" cy="419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4267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9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5240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15575</TotalTime>
  <Words>398</Words>
  <Application>Microsoft Macintosh PowerPoint</Application>
  <PresentationFormat>On-screen Show (4:3)</PresentationFormat>
  <Paragraphs>84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Roboto Lt</vt:lpstr>
      <vt:lpstr>Arial</vt:lpstr>
      <vt:lpstr>Calibri</vt:lpstr>
      <vt:lpstr>Courier New</vt:lpstr>
      <vt:lpstr>Noto Sans Symbols</vt:lpstr>
      <vt:lpstr>Roboto</vt:lpstr>
      <vt:lpstr>Segoe UI</vt:lpstr>
      <vt:lpstr>Wingdings</vt:lpstr>
      <vt:lpstr>Custom Design</vt:lpstr>
      <vt:lpstr>1_Custom Design</vt:lpstr>
      <vt:lpstr>Thiết kế giao diện người dùng</vt:lpstr>
      <vt:lpstr>PowerPoint Presentation</vt:lpstr>
      <vt:lpstr>Nội dung bài học</vt:lpstr>
      <vt:lpstr>Review bài online</vt:lpstr>
      <vt:lpstr>Tính thiết kế</vt:lpstr>
      <vt:lpstr>Màu</vt:lpstr>
      <vt:lpstr>Phối màu</vt:lpstr>
      <vt:lpstr>Quy tắc phối màu cho website</vt:lpstr>
      <vt:lpstr>Thảo luận</vt:lpstr>
      <vt:lpstr>Thảo luận 1</vt:lpstr>
      <vt:lpstr>Thảo luận 1</vt:lpstr>
      <vt:lpstr>Thảo luận 2</vt:lpstr>
      <vt:lpstr>Chuyên đề</vt:lpstr>
      <vt:lpstr>Chia nhóm thuyết trình</vt:lpstr>
      <vt:lpstr>Bài học online 9</vt:lpstr>
      <vt:lpstr>Nội dung bài online 9</vt:lpstr>
      <vt:lpstr>Nội dung bài online 9</vt:lpstr>
      <vt:lpstr>Nội dung bài online 9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2333</cp:revision>
  <dcterms:created xsi:type="dcterms:W3CDTF">2013-04-23T08:05:33Z</dcterms:created>
  <dcterms:modified xsi:type="dcterms:W3CDTF">2023-04-20T03:15:52Z</dcterms:modified>
</cp:coreProperties>
</file>